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27" autoAdjust="0"/>
    <p:restoredTop sz="94660"/>
  </p:normalViewPr>
  <p:slideViewPr>
    <p:cSldViewPr>
      <p:cViewPr varScale="1">
        <p:scale>
          <a:sx n="163" d="100"/>
          <a:sy n="163" d="100"/>
        </p:scale>
        <p:origin x="168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A0A0-DBD6-4E34-A568-DF19A42384A9}" type="datetimeFigureOut">
              <a:rPr lang="en-GB" smtClean="0"/>
              <a:t>03/09/2017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0FB69-008E-4C1C-9C64-A117D93C2E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571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A0A0-DBD6-4E34-A568-DF19A42384A9}" type="datetimeFigureOut">
              <a:rPr lang="en-GB" smtClean="0"/>
              <a:t>03/09/2017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0FB69-008E-4C1C-9C64-A117D93C2E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3409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A0A0-DBD6-4E34-A568-DF19A42384A9}" type="datetimeFigureOut">
              <a:rPr lang="en-GB" smtClean="0"/>
              <a:t>03/09/2017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0FB69-008E-4C1C-9C64-A117D93C2E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2993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A0A0-DBD6-4E34-A568-DF19A42384A9}" type="datetimeFigureOut">
              <a:rPr lang="en-GB" smtClean="0"/>
              <a:t>03/09/2017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0FB69-008E-4C1C-9C64-A117D93C2E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9005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A0A0-DBD6-4E34-A568-DF19A42384A9}" type="datetimeFigureOut">
              <a:rPr lang="en-GB" smtClean="0"/>
              <a:t>03/09/2017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0FB69-008E-4C1C-9C64-A117D93C2E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9813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A0A0-DBD6-4E34-A568-DF19A42384A9}" type="datetimeFigureOut">
              <a:rPr lang="en-GB" smtClean="0"/>
              <a:t>03/09/2017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0FB69-008E-4C1C-9C64-A117D93C2E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4426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A0A0-DBD6-4E34-A568-DF19A42384A9}" type="datetimeFigureOut">
              <a:rPr lang="en-GB" smtClean="0"/>
              <a:t>03/09/2017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0FB69-008E-4C1C-9C64-A117D93C2E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385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A0A0-DBD6-4E34-A568-DF19A42384A9}" type="datetimeFigureOut">
              <a:rPr lang="en-GB" smtClean="0"/>
              <a:t>03/09/2017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0FB69-008E-4C1C-9C64-A117D93C2E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8256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A0A0-DBD6-4E34-A568-DF19A42384A9}" type="datetimeFigureOut">
              <a:rPr lang="en-GB" smtClean="0"/>
              <a:t>03/09/2017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0FB69-008E-4C1C-9C64-A117D93C2E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766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A0A0-DBD6-4E34-A568-DF19A42384A9}" type="datetimeFigureOut">
              <a:rPr lang="en-GB" smtClean="0"/>
              <a:t>03/09/2017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0FB69-008E-4C1C-9C64-A117D93C2E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8258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7A0A0-DBD6-4E34-A568-DF19A42384A9}" type="datetimeFigureOut">
              <a:rPr lang="en-GB" smtClean="0"/>
              <a:t>03/09/2017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0FB69-008E-4C1C-9C64-A117D93C2E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671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77A0A0-DBD6-4E34-A568-DF19A42384A9}" type="datetimeFigureOut">
              <a:rPr lang="en-GB" smtClean="0"/>
              <a:t>03/09/2017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70FB69-008E-4C1C-9C64-A117D93C2E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2821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3E27D4-D12E-43AD-AB5F-EDDB859069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86" y="446402"/>
            <a:ext cx="2344616" cy="17584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80582A-7858-4260-80A7-30864E4486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6808" y="260648"/>
            <a:ext cx="2344616" cy="17584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90B8F6-A270-4762-8856-F5995267DC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010" y="446402"/>
            <a:ext cx="2344616" cy="17584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D57ACAC-7AD7-43CC-A271-6A49A800AE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2564904"/>
            <a:ext cx="2344616" cy="17584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2055918-8595-4EC2-9A92-86250A9F46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216" y="2564904"/>
            <a:ext cx="2344616" cy="17584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7010A2D-EF21-4448-A072-FA24DF1AA4F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604" y="4653136"/>
            <a:ext cx="2344616" cy="17584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6640B59-B9D8-45FB-B26F-8A1D343DAC1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9512" y="4869160"/>
            <a:ext cx="2344616" cy="17584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7F74C35-4B8B-449C-9CF5-DA962C6D9B9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840" y="4653136"/>
            <a:ext cx="2344616" cy="17584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5397D5C-6470-47E7-BC09-CA7E80CFF91C}"/>
              </a:ext>
            </a:extLst>
          </p:cNvPr>
          <p:cNvCxnSpPr>
            <a:stCxn id="13" idx="3"/>
            <a:endCxn id="15" idx="1"/>
          </p:cNvCxnSpPr>
          <p:nvPr/>
        </p:nvCxnSpPr>
        <p:spPr>
          <a:xfrm>
            <a:off x="5721424" y="3444135"/>
            <a:ext cx="79479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6C10265-70FE-4377-B5DD-AF5C9FA98E7A}"/>
              </a:ext>
            </a:extLst>
          </p:cNvPr>
          <p:cNvCxnSpPr>
            <a:cxnSpLocks/>
            <a:stCxn id="13" idx="0"/>
            <a:endCxn id="7" idx="2"/>
          </p:cNvCxnSpPr>
          <p:nvPr/>
        </p:nvCxnSpPr>
        <p:spPr>
          <a:xfrm flipV="1">
            <a:off x="4549116" y="2019110"/>
            <a:ext cx="0" cy="54579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D173E83-F985-462C-ACFB-A6378AFF136A}"/>
              </a:ext>
            </a:extLst>
          </p:cNvPr>
          <p:cNvCxnSpPr>
            <a:cxnSpLocks/>
            <a:stCxn id="13" idx="1"/>
            <a:endCxn id="11" idx="3"/>
          </p:cNvCxnSpPr>
          <p:nvPr/>
        </p:nvCxnSpPr>
        <p:spPr>
          <a:xfrm flipH="1">
            <a:off x="2596136" y="3444135"/>
            <a:ext cx="78067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34E5C64-F254-4AE0-994E-F01504C33F55}"/>
              </a:ext>
            </a:extLst>
          </p:cNvPr>
          <p:cNvCxnSpPr>
            <a:cxnSpLocks/>
            <a:stCxn id="13" idx="2"/>
            <a:endCxn id="19" idx="0"/>
          </p:cNvCxnSpPr>
          <p:nvPr/>
        </p:nvCxnSpPr>
        <p:spPr>
          <a:xfrm>
            <a:off x="4549116" y="4323366"/>
            <a:ext cx="2704" cy="54579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71CA4C3-4D2F-4959-8532-A37582BFC71A}"/>
              </a:ext>
            </a:extLst>
          </p:cNvPr>
          <p:cNvCxnSpPr>
            <a:cxnSpLocks/>
          </p:cNvCxnSpPr>
          <p:nvPr/>
        </p:nvCxnSpPr>
        <p:spPr>
          <a:xfrm>
            <a:off x="5721424" y="4323367"/>
            <a:ext cx="610416" cy="32976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E1F570C-6F56-44FD-B9C7-9676F80CF33E}"/>
              </a:ext>
            </a:extLst>
          </p:cNvPr>
          <p:cNvCxnSpPr>
            <a:cxnSpLocks/>
          </p:cNvCxnSpPr>
          <p:nvPr/>
        </p:nvCxnSpPr>
        <p:spPr>
          <a:xfrm flipV="1">
            <a:off x="5721424" y="2204864"/>
            <a:ext cx="575883" cy="36004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F4DB481-9315-455C-A407-B04BA530E085}"/>
              </a:ext>
            </a:extLst>
          </p:cNvPr>
          <p:cNvCxnSpPr>
            <a:cxnSpLocks/>
          </p:cNvCxnSpPr>
          <p:nvPr/>
        </p:nvCxnSpPr>
        <p:spPr>
          <a:xfrm flipH="1" flipV="1">
            <a:off x="2761220" y="2204863"/>
            <a:ext cx="615588" cy="36004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860D4389-5279-44A0-A6EF-1D02BFEA1201}"/>
              </a:ext>
            </a:extLst>
          </p:cNvPr>
          <p:cNvCxnSpPr>
            <a:cxnSpLocks/>
          </p:cNvCxnSpPr>
          <p:nvPr/>
        </p:nvCxnSpPr>
        <p:spPr>
          <a:xfrm flipH="1">
            <a:off x="2761220" y="4323367"/>
            <a:ext cx="615588" cy="32976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8040AA01-632E-491C-A82B-E293B1ADEA4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6808" y="2564904"/>
            <a:ext cx="2344616" cy="17584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D66D4D07-C16B-4D02-832D-F91EC16A40E4}"/>
              </a:ext>
            </a:extLst>
          </p:cNvPr>
          <p:cNvSpPr/>
          <p:nvPr/>
        </p:nvSpPr>
        <p:spPr>
          <a:xfrm>
            <a:off x="611560" y="620687"/>
            <a:ext cx="1944216" cy="1398423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DECF1E9-F1F5-4868-89B5-F047D5830D3B}"/>
              </a:ext>
            </a:extLst>
          </p:cNvPr>
          <p:cNvSpPr/>
          <p:nvPr/>
        </p:nvSpPr>
        <p:spPr>
          <a:xfrm>
            <a:off x="438636" y="2744923"/>
            <a:ext cx="1944216" cy="1398423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5647271-8021-425C-9AA9-75A2C390FDC6}"/>
              </a:ext>
            </a:extLst>
          </p:cNvPr>
          <p:cNvSpPr/>
          <p:nvPr/>
        </p:nvSpPr>
        <p:spPr>
          <a:xfrm>
            <a:off x="621486" y="4833155"/>
            <a:ext cx="1944216" cy="1398423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376B77F-9136-4FE2-96FB-3E46A3944B84}"/>
              </a:ext>
            </a:extLst>
          </p:cNvPr>
          <p:cNvSpPr/>
          <p:nvPr/>
        </p:nvSpPr>
        <p:spPr>
          <a:xfrm>
            <a:off x="3577008" y="440666"/>
            <a:ext cx="1944216" cy="1398423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C0E20CB-D2E4-4C3A-B9A9-0A93C1C8B86D}"/>
              </a:ext>
            </a:extLst>
          </p:cNvPr>
          <p:cNvSpPr/>
          <p:nvPr/>
        </p:nvSpPr>
        <p:spPr>
          <a:xfrm>
            <a:off x="3577008" y="2755884"/>
            <a:ext cx="1944216" cy="1398423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6FBE038-2701-4499-9FB1-FBFD77EA5C07}"/>
              </a:ext>
            </a:extLst>
          </p:cNvPr>
          <p:cNvSpPr/>
          <p:nvPr/>
        </p:nvSpPr>
        <p:spPr>
          <a:xfrm>
            <a:off x="3577008" y="5049179"/>
            <a:ext cx="1944216" cy="1398423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51FF78A-2B30-47E7-959C-2A060CE79EFE}"/>
              </a:ext>
            </a:extLst>
          </p:cNvPr>
          <p:cNvSpPr/>
          <p:nvPr/>
        </p:nvSpPr>
        <p:spPr>
          <a:xfrm>
            <a:off x="6500209" y="620686"/>
            <a:ext cx="1944216" cy="1398423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99477637-0854-4DF8-B909-A71ADF66EC98}"/>
              </a:ext>
            </a:extLst>
          </p:cNvPr>
          <p:cNvSpPr/>
          <p:nvPr/>
        </p:nvSpPr>
        <p:spPr>
          <a:xfrm>
            <a:off x="6729500" y="2749261"/>
            <a:ext cx="1944216" cy="1398423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02A9FD8-2BAC-4990-808F-E246F1219F4F}"/>
              </a:ext>
            </a:extLst>
          </p:cNvPr>
          <p:cNvSpPr/>
          <p:nvPr/>
        </p:nvSpPr>
        <p:spPr>
          <a:xfrm>
            <a:off x="6532040" y="4833154"/>
            <a:ext cx="1944216" cy="1398423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7403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</TotalTime>
  <Words>0</Words>
  <Application>Microsoft Office PowerPoint</Application>
  <PresentationFormat>On-screen Show (4:3)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 Inns</dc:creator>
  <cp:lastModifiedBy>Simon Inns</cp:lastModifiedBy>
  <cp:revision>3</cp:revision>
  <dcterms:created xsi:type="dcterms:W3CDTF">2017-09-03T09:26:44Z</dcterms:created>
  <dcterms:modified xsi:type="dcterms:W3CDTF">2017-09-03T09:38:40Z</dcterms:modified>
</cp:coreProperties>
</file>

<file path=docProps/thumbnail.jpeg>
</file>